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10" d="100"/>
          <a:sy n="110" d="100"/>
        </p:scale>
        <p:origin x="162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2I%20have%20a%20pain%20in%20my%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22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364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9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0.png"/><Relationship Id="rId27" Type="http://schemas.openxmlformats.org/officeDocument/2006/relationships/image" Target="../media/image22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136.png"/><Relationship Id="rId13" Type="http://schemas.openxmlformats.org/officeDocument/2006/relationships/image" Target="../media/image532.png"/><Relationship Id="rId14" Type="http://schemas.openxmlformats.org/officeDocument/2006/relationships/image" Target="../media/image74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21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93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136.png"/><Relationship Id="rId29" Type="http://schemas.openxmlformats.org/officeDocument/2006/relationships/image" Target="../media/image554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66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23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Relationship Id="rId13" Type="http://schemas.openxmlformats.org/officeDocument/2006/relationships/image" Target="../media/image562.png"/><Relationship Id="rId14" Type="http://schemas.openxmlformats.org/officeDocument/2006/relationships/image" Target="../media/image563.png"/><Relationship Id="rId15" Type="http://schemas.openxmlformats.org/officeDocument/2006/relationships/image" Target="../media/image564.png"/><Relationship Id="rId16" Type="http://schemas.openxmlformats.org/officeDocument/2006/relationships/image" Target="../media/image565.png"/><Relationship Id="rId17" Type="http://schemas.openxmlformats.org/officeDocument/2006/relationships/image" Target="../media/image566.png"/><Relationship Id="rId18" Type="http://schemas.openxmlformats.org/officeDocument/2006/relationships/image" Target="../media/image567.png"/><Relationship Id="rId19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1.png"/><Relationship Id="rId5" Type="http://schemas.openxmlformats.org/officeDocument/2006/relationships/image" Target="../media/image136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7.png"/><Relationship Id="rId21" Type="http://schemas.openxmlformats.org/officeDocument/2006/relationships/image" Target="../media/image579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2.png"/><Relationship Id="rId12" Type="http://schemas.openxmlformats.org/officeDocument/2006/relationships/image" Target="../media/image39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33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20" Type="http://schemas.openxmlformats.org/officeDocument/2006/relationships/image" Target="../media/image27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0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4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9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602.png"/><Relationship Id="rId16" Type="http://schemas.openxmlformats.org/officeDocument/2006/relationships/image" Target="../media/image603.png"/><Relationship Id="rId17" Type="http://schemas.openxmlformats.org/officeDocument/2006/relationships/image" Target="../media/image550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23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311.png"/><Relationship Id="rId15" Type="http://schemas.openxmlformats.org/officeDocument/2006/relationships/image" Target="../media/image61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6.png"/><Relationship Id="rId5" Type="http://schemas.openxmlformats.org/officeDocument/2006/relationships/image" Target="../media/image579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2.png"/><Relationship Id="rId47" Type="http://schemas.openxmlformats.org/officeDocument/2006/relationships/image" Target="../media/image609.png"/><Relationship Id="rId48" Type="http://schemas.openxmlformats.org/officeDocument/2006/relationships/image" Target="../media/image614.png"/><Relationship Id="rId49" Type="http://schemas.openxmlformats.org/officeDocument/2006/relationships/image" Target="../media/image26.png"/><Relationship Id="rId20" Type="http://schemas.openxmlformats.org/officeDocument/2006/relationships/image" Target="../media/image619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3.png"/><Relationship Id="rId35" Type="http://schemas.openxmlformats.org/officeDocument/2006/relationships/image" Target="../media/image624.png"/><Relationship Id="rId36" Type="http://schemas.openxmlformats.org/officeDocument/2006/relationships/image" Target="../media/image625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7.png"/><Relationship Id="rId18" Type="http://schemas.openxmlformats.org/officeDocument/2006/relationships/image" Target="../media/image50.png"/><Relationship Id="rId19" Type="http://schemas.openxmlformats.org/officeDocument/2006/relationships/image" Target="../media/image618.png"/><Relationship Id="rId37" Type="http://schemas.openxmlformats.org/officeDocument/2006/relationships/image" Target="../media/image626.png"/><Relationship Id="rId38" Type="http://schemas.openxmlformats.org/officeDocument/2006/relationships/image" Target="../media/image627.png"/><Relationship Id="rId39" Type="http://schemas.openxmlformats.org/officeDocument/2006/relationships/image" Target="../media/image628.png"/><Relationship Id="rId40" Type="http://schemas.openxmlformats.org/officeDocument/2006/relationships/image" Target="../media/image629.png"/><Relationship Id="rId41" Type="http://schemas.openxmlformats.org/officeDocument/2006/relationships/image" Target="../media/image630.png"/><Relationship Id="rId42" Type="http://schemas.openxmlformats.org/officeDocument/2006/relationships/image" Target="../media/image631.png"/><Relationship Id="rId43" Type="http://schemas.openxmlformats.org/officeDocument/2006/relationships/image" Target="../media/image526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20" Type="http://schemas.openxmlformats.org/officeDocument/2006/relationships/image" Target="../media/image64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slide" Target="slide80.xml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19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Relationship Id="rId26" Type="http://schemas.openxmlformats.org/officeDocument/2006/relationships/image" Target="../media/image662.png"/><Relationship Id="rId27" Type="http://schemas.openxmlformats.org/officeDocument/2006/relationships/image" Target="../media/image663.png"/><Relationship Id="rId28" Type="http://schemas.openxmlformats.org/officeDocument/2006/relationships/image" Target="../media/image664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49.pn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5.png"/><Relationship Id="rId5" Type="http://schemas.openxmlformats.org/officeDocument/2006/relationships/image" Target="../media/image119.png"/><Relationship Id="rId6" Type="http://schemas.openxmlformats.org/officeDocument/2006/relationships/image" Target="../media/image666.png"/><Relationship Id="rId7" Type="http://schemas.openxmlformats.org/officeDocument/2006/relationships/image" Target="../media/image652.png"/><Relationship Id="rId8" Type="http://schemas.openxmlformats.org/officeDocument/2006/relationships/image" Target="../media/image651.png"/><Relationship Id="rId9" Type="http://schemas.openxmlformats.org/officeDocument/2006/relationships/image" Target="../media/image667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3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50.png"/><Relationship Id="rId9" Type="http://schemas.openxmlformats.org/officeDocument/2006/relationships/image" Target="../media/image654.png"/><Relationship Id="rId10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8.png"/><Relationship Id="rId12" Type="http://schemas.openxmlformats.org/officeDocument/2006/relationships/image" Target="../media/image67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1.png"/><Relationship Id="rId16" Type="http://schemas.openxmlformats.org/officeDocument/2006/relationships/image" Target="../media/image679.png"/><Relationship Id="rId17" Type="http://schemas.openxmlformats.org/officeDocument/2006/relationships/image" Target="../media/image680.png"/><Relationship Id="rId18" Type="http://schemas.openxmlformats.org/officeDocument/2006/relationships/image" Target="../media/image68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5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58.png"/><Relationship Id="rId17" Type="http://schemas.openxmlformats.org/officeDocument/2006/relationships/image" Target="../media/image69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7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7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1.png"/><Relationship Id="rId5" Type="http://schemas.openxmlformats.org/officeDocument/2006/relationships/image" Target="../media/image693.png"/><Relationship Id="rId6" Type="http://schemas.openxmlformats.org/officeDocument/2006/relationships/image" Target="../media/image655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7.png"/><Relationship Id="rId5" Type="http://schemas.openxmlformats.org/officeDocument/2006/relationships/image" Target="../media/image650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0.png"/><Relationship Id="rId5" Type="http://schemas.openxmlformats.org/officeDocument/2006/relationships/image" Target="../media/image662.png"/><Relationship Id="rId6" Type="http://schemas.openxmlformats.org/officeDocument/2006/relationships/image" Target="../media/image701.png"/><Relationship Id="rId7" Type="http://schemas.openxmlformats.org/officeDocument/2006/relationships/image" Target="../media/image663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531.png"/><Relationship Id="rId17" Type="http://schemas.openxmlformats.org/officeDocument/2006/relationships/image" Target="../media/image661.png"/><Relationship Id="rId18" Type="http://schemas.openxmlformats.org/officeDocument/2006/relationships/image" Target="../media/image660.png"/><Relationship Id="rId19" Type="http://schemas.openxmlformats.org/officeDocument/2006/relationships/image" Target="../media/image7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20" Type="http://schemas.openxmlformats.org/officeDocument/2006/relationships/image" Target="../media/image736.png"/><Relationship Id="rId21" Type="http://schemas.openxmlformats.org/officeDocument/2006/relationships/image" Target="../media/image521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3.png"/><Relationship Id="rId17" Type="http://schemas.openxmlformats.org/officeDocument/2006/relationships/image" Target="../media/image375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4.png"/><Relationship Id="rId12" Type="http://schemas.openxmlformats.org/officeDocument/2006/relationships/image" Target="../media/image544.png"/><Relationship Id="rId13" Type="http://schemas.openxmlformats.org/officeDocument/2006/relationships/image" Target="../media/image35.png"/><Relationship Id="rId14" Type="http://schemas.openxmlformats.org/officeDocument/2006/relationships/image" Target="../media/image74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9.png"/><Relationship Id="rId5" Type="http://schemas.openxmlformats.org/officeDocument/2006/relationships/image" Target="../media/image738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31.png"/><Relationship Id="rId10" Type="http://schemas.openxmlformats.org/officeDocument/2006/relationships/image" Target="../media/image7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9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762.png"/><Relationship Id="rId24" Type="http://schemas.openxmlformats.org/officeDocument/2006/relationships/image" Target="../media/image763.png"/><Relationship Id="rId25" Type="http://schemas.openxmlformats.org/officeDocument/2006/relationships/image" Target="../media/image764.png"/><Relationship Id="rId26" Type="http://schemas.openxmlformats.org/officeDocument/2006/relationships/image" Target="../media/image76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605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1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75.png"/><Relationship Id="rId17" Type="http://schemas.openxmlformats.org/officeDocument/2006/relationships/image" Target="../media/image774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421.png"/><Relationship Id="rId7" Type="http://schemas.openxmlformats.org/officeDocument/2006/relationships/image" Target="../media/image768.png"/><Relationship Id="rId8" Type="http://schemas.openxmlformats.org/officeDocument/2006/relationships/image" Target="../media/image621.png"/><Relationship Id="rId9" Type="http://schemas.openxmlformats.org/officeDocument/2006/relationships/image" Target="../media/image674.png"/><Relationship Id="rId10" Type="http://schemas.openxmlformats.org/officeDocument/2006/relationships/image" Target="../media/image7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646.png"/><Relationship Id="rId21" Type="http://schemas.openxmlformats.org/officeDocument/2006/relationships/image" Target="../media/image64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627.png"/><Relationship Id="rId16" Type="http://schemas.openxmlformats.org/officeDocument/2006/relationships/image" Target="../media/image784.png"/><Relationship Id="rId17" Type="http://schemas.openxmlformats.org/officeDocument/2006/relationships/image" Target="../media/image626.png"/><Relationship Id="rId18" Type="http://schemas.openxmlformats.org/officeDocument/2006/relationships/image" Target="../media/image625.png"/><Relationship Id="rId19" Type="http://schemas.openxmlformats.org/officeDocument/2006/relationships/image" Target="../media/image6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633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5.png"/><Relationship Id="rId5" Type="http://schemas.openxmlformats.org/officeDocument/2006/relationships/image" Target="../media/image526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Relationship Id="rId19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821.png"/><Relationship Id="rId21" Type="http://schemas.openxmlformats.org/officeDocument/2006/relationships/image" Target="../media/image67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4.png"/><Relationship Id="rId11" Type="http://schemas.openxmlformats.org/officeDocument/2006/relationships/image" Target="../media/image815.png"/><Relationship Id="rId12" Type="http://schemas.openxmlformats.org/officeDocument/2006/relationships/image" Target="../media/image816.png"/><Relationship Id="rId13" Type="http://schemas.openxmlformats.org/officeDocument/2006/relationships/image" Target="../media/image817.png"/><Relationship Id="rId14" Type="http://schemas.openxmlformats.org/officeDocument/2006/relationships/image" Target="../media/image818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3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5.png"/><Relationship Id="rId11" Type="http://schemas.openxmlformats.org/officeDocument/2006/relationships/image" Target="../media/image378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367.png"/><Relationship Id="rId7" Type="http://schemas.openxmlformats.org/officeDocument/2006/relationships/image" Target="../media/image824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20" Type="http://schemas.openxmlformats.org/officeDocument/2006/relationships/image" Target="../media/image853.png"/><Relationship Id="rId21" Type="http://schemas.openxmlformats.org/officeDocument/2006/relationships/image" Target="../media/image854.png"/><Relationship Id="rId22" Type="http://schemas.openxmlformats.org/officeDocument/2006/relationships/image" Target="../media/image85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5.png"/><Relationship Id="rId11" Type="http://schemas.openxmlformats.org/officeDocument/2006/relationships/image" Target="../media/image846.png"/><Relationship Id="rId12" Type="http://schemas.openxmlformats.org/officeDocument/2006/relationships/image" Target="../media/image847.png"/><Relationship Id="rId13" Type="http://schemas.openxmlformats.org/officeDocument/2006/relationships/image" Target="../media/image848.png"/><Relationship Id="rId14" Type="http://schemas.openxmlformats.org/officeDocument/2006/relationships/image" Target="../media/image849.png"/><Relationship Id="rId15" Type="http://schemas.openxmlformats.org/officeDocument/2006/relationships/image" Target="../media/image622.png"/><Relationship Id="rId16" Type="http://schemas.openxmlformats.org/officeDocument/2006/relationships/image" Target="../media/image850.png"/><Relationship Id="rId17" Type="http://schemas.openxmlformats.org/officeDocument/2006/relationships/image" Target="../media/image519.png"/><Relationship Id="rId18" Type="http://schemas.openxmlformats.org/officeDocument/2006/relationships/image" Target="../media/image851.png"/><Relationship Id="rId19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Relationship Id="rId6" Type="http://schemas.openxmlformats.org/officeDocument/2006/relationships/image" Target="../media/image841.png"/><Relationship Id="rId7" Type="http://schemas.openxmlformats.org/officeDocument/2006/relationships/image" Target="../media/image842.png"/><Relationship Id="rId8" Type="http://schemas.openxmlformats.org/officeDocument/2006/relationships/image" Target="../media/image843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9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860.png"/><Relationship Id="rId14" Type="http://schemas.openxmlformats.org/officeDocument/2006/relationships/image" Target="../media/image861.png"/><Relationship Id="rId15" Type="http://schemas.openxmlformats.org/officeDocument/2006/relationships/image" Target="../media/image620.png"/><Relationship Id="rId16" Type="http://schemas.openxmlformats.org/officeDocument/2006/relationships/image" Target="../media/image862.png"/><Relationship Id="rId17" Type="http://schemas.openxmlformats.org/officeDocument/2006/relationships/image" Target="../media/image621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Relationship Id="rId7" Type="http://schemas.openxmlformats.org/officeDocument/2006/relationships/image" Target="../media/image640.png"/><Relationship Id="rId8" Type="http://schemas.openxmlformats.org/officeDocument/2006/relationships/image" Target="../media/image858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1.png"/><Relationship Id="rId11" Type="http://schemas.openxmlformats.org/officeDocument/2006/relationships/image" Target="../media/image613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68.png"/><Relationship Id="rId6" Type="http://schemas.openxmlformats.org/officeDocument/2006/relationships/image" Target="../media/image548.png"/><Relationship Id="rId7" Type="http://schemas.openxmlformats.org/officeDocument/2006/relationships/image" Target="../media/image614.png"/><Relationship Id="rId8" Type="http://schemas.openxmlformats.org/officeDocument/2006/relationships/image" Target="../media/image86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9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630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3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5.png"/><Relationship Id="rId12" Type="http://schemas.openxmlformats.org/officeDocument/2006/relationships/image" Target="../media/image896.png"/><Relationship Id="rId13" Type="http://schemas.openxmlformats.org/officeDocument/2006/relationships/image" Target="../media/image8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7.png"/><Relationship Id="rId5" Type="http://schemas.openxmlformats.org/officeDocument/2006/relationships/image" Target="../media/image640.png"/><Relationship Id="rId6" Type="http://schemas.openxmlformats.org/officeDocument/2006/relationships/image" Target="../media/image645.png"/><Relationship Id="rId7" Type="http://schemas.openxmlformats.org/officeDocument/2006/relationships/image" Target="../media/image647.png"/><Relationship Id="rId8" Type="http://schemas.openxmlformats.org/officeDocument/2006/relationships/image" Target="../media/image646.png"/><Relationship Id="rId9" Type="http://schemas.openxmlformats.org/officeDocument/2006/relationships/image" Target="../media/image567.png"/><Relationship Id="rId10" Type="http://schemas.openxmlformats.org/officeDocument/2006/relationships/image" Target="../media/image6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672.png"/><Relationship Id="rId13" Type="http://schemas.openxmlformats.org/officeDocument/2006/relationships/image" Target="../media/image609.png"/><Relationship Id="rId14" Type="http://schemas.openxmlformats.org/officeDocument/2006/relationships/image" Target="../media/image608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8.png"/><Relationship Id="rId6" Type="http://schemas.openxmlformats.org/officeDocument/2006/relationships/image" Target="../media/image614.png"/><Relationship Id="rId7" Type="http://schemas.openxmlformats.org/officeDocument/2006/relationships/image" Target="../media/image548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2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7.png"/><Relationship Id="rId11" Type="http://schemas.openxmlformats.org/officeDocument/2006/relationships/image" Target="../media/image903.png"/><Relationship Id="rId12" Type="http://schemas.openxmlformats.org/officeDocument/2006/relationships/image" Target="../media/image904.png"/><Relationship Id="rId13" Type="http://schemas.openxmlformats.org/officeDocument/2006/relationships/image" Target="../media/image905.png"/><Relationship Id="rId14" Type="http://schemas.openxmlformats.org/officeDocument/2006/relationships/image" Target="../media/image578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750.png"/><Relationship Id="rId19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7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2.png"/><Relationship Id="rId12" Type="http://schemas.openxmlformats.org/officeDocument/2006/relationships/image" Target="../media/image589.png"/><Relationship Id="rId13" Type="http://schemas.openxmlformats.org/officeDocument/2006/relationships/image" Target="../media/image92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Relationship Id="rId6" Type="http://schemas.openxmlformats.org/officeDocument/2006/relationships/image" Target="../media/image918.png"/><Relationship Id="rId7" Type="http://schemas.openxmlformats.org/officeDocument/2006/relationships/image" Target="../media/image902.png"/><Relationship Id="rId8" Type="http://schemas.openxmlformats.org/officeDocument/2006/relationships/image" Target="../media/image919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1.png"/><Relationship Id="rId11" Type="http://schemas.openxmlformats.org/officeDocument/2006/relationships/image" Target="../media/image106.png"/><Relationship Id="rId12" Type="http://schemas.openxmlformats.org/officeDocument/2006/relationships/image" Target="../media/image921.png"/><Relationship Id="rId13" Type="http://schemas.openxmlformats.org/officeDocument/2006/relationships/image" Target="../media/image925.png"/><Relationship Id="rId14" Type="http://schemas.openxmlformats.org/officeDocument/2006/relationships/image" Target="../media/image926.png"/><Relationship Id="rId15" Type="http://schemas.openxmlformats.org/officeDocument/2006/relationships/image" Target="../media/image920.png"/><Relationship Id="rId16" Type="http://schemas.openxmlformats.org/officeDocument/2006/relationships/image" Target="../media/image922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2.png"/><Relationship Id="rId6" Type="http://schemas.openxmlformats.org/officeDocument/2006/relationships/image" Target="../media/image547.png"/><Relationship Id="rId7" Type="http://schemas.openxmlformats.org/officeDocument/2006/relationships/image" Target="../media/image919.png"/><Relationship Id="rId8" Type="http://schemas.openxmlformats.org/officeDocument/2006/relationships/image" Target="../media/image924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2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0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5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6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0.png"/><Relationship Id="rId11" Type="http://schemas.openxmlformats.org/officeDocument/2006/relationships/image" Target="../media/image505.png"/><Relationship Id="rId12" Type="http://schemas.openxmlformats.org/officeDocument/2006/relationships/image" Target="../media/image941.png"/><Relationship Id="rId13" Type="http://schemas.openxmlformats.org/officeDocument/2006/relationships/image" Target="../media/image942.png"/><Relationship Id="rId14" Type="http://schemas.openxmlformats.org/officeDocument/2006/relationships/image" Target="../media/image368.png"/><Relationship Id="rId15" Type="http://schemas.openxmlformats.org/officeDocument/2006/relationships/image" Target="../media/image943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3.png"/><Relationship Id="rId19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9.png"/><Relationship Id="rId13" Type="http://schemas.openxmlformats.org/officeDocument/2006/relationships/image" Target="../media/image619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0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0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7.png"/><Relationship Id="rId9" Type="http://schemas.openxmlformats.org/officeDocument/2006/relationships/image" Target="../media/image376.png"/><Relationship Id="rId10" Type="http://schemas.openxmlformats.org/officeDocument/2006/relationships/image" Target="../media/image94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0.png"/><Relationship Id="rId12" Type="http://schemas.openxmlformats.org/officeDocument/2006/relationships/image" Target="../media/image955.png"/><Relationship Id="rId13" Type="http://schemas.openxmlformats.org/officeDocument/2006/relationships/image" Target="../media/image95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9.png"/><Relationship Id="rId6" Type="http://schemas.openxmlformats.org/officeDocument/2006/relationships/image" Target="../media/image951.png"/><Relationship Id="rId7" Type="http://schemas.openxmlformats.org/officeDocument/2006/relationships/image" Target="../media/image952.png"/><Relationship Id="rId8" Type="http://schemas.openxmlformats.org/officeDocument/2006/relationships/image" Target="../media/image953.png"/><Relationship Id="rId9" Type="http://schemas.openxmlformats.org/officeDocument/2006/relationships/image" Target="../media/image954.png"/><Relationship Id="rId10" Type="http://schemas.openxmlformats.org/officeDocument/2006/relationships/image" Target="../media/image614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1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8.png"/><Relationship Id="rId11" Type="http://schemas.openxmlformats.org/officeDocument/2006/relationships/image" Target="../media/image957.png"/><Relationship Id="rId12" Type="http://schemas.openxmlformats.org/officeDocument/2006/relationships/image" Target="../media/image861.png"/><Relationship Id="rId13" Type="http://schemas.openxmlformats.org/officeDocument/2006/relationships/image" Target="../media/image958.png"/><Relationship Id="rId14" Type="http://schemas.openxmlformats.org/officeDocument/2006/relationships/image" Target="../media/image200.png"/><Relationship Id="rId15" Type="http://schemas.openxmlformats.org/officeDocument/2006/relationships/image" Target="../media/image959.png"/><Relationship Id="rId16" Type="http://schemas.openxmlformats.org/officeDocument/2006/relationships/image" Target="../media/image960.png"/><Relationship Id="rId17" Type="http://schemas.openxmlformats.org/officeDocument/2006/relationships/image" Target="../media/image785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3.png"/><Relationship Id="rId5" Type="http://schemas.openxmlformats.org/officeDocument/2006/relationships/image" Target="../media/image849.png"/><Relationship Id="rId6" Type="http://schemas.openxmlformats.org/officeDocument/2006/relationships/image" Target="../media/image519.png"/><Relationship Id="rId7" Type="http://schemas.openxmlformats.org/officeDocument/2006/relationships/image" Target="../media/image855.png"/><Relationship Id="rId8" Type="http://schemas.openxmlformats.org/officeDocument/2006/relationships/image" Target="../media/image9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2.png"/><Relationship Id="rId13" Type="http://schemas.openxmlformats.org/officeDocument/2006/relationships/image" Target="../media/image948.png"/><Relationship Id="rId14" Type="http://schemas.openxmlformats.org/officeDocument/2006/relationships/image" Target="../media/image963.png"/><Relationship Id="rId15" Type="http://schemas.openxmlformats.org/officeDocument/2006/relationships/image" Target="../media/image846.png"/><Relationship Id="rId16" Type="http://schemas.openxmlformats.org/officeDocument/2006/relationships/image" Target="../media/image964.png"/><Relationship Id="rId17" Type="http://schemas.openxmlformats.org/officeDocument/2006/relationships/image" Target="../media/image820.png"/><Relationship Id="rId18" Type="http://schemas.openxmlformats.org/officeDocument/2006/relationships/image" Target="../media/image599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9.png"/><Relationship Id="rId5" Type="http://schemas.openxmlformats.org/officeDocument/2006/relationships/image" Target="../media/image846.png"/><Relationship Id="rId6" Type="http://schemas.openxmlformats.org/officeDocument/2006/relationships/image" Target="../media/image965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4" Type="http://schemas.openxmlformats.org/officeDocument/2006/relationships/image" Target="../media/image965.png"/><Relationship Id="rId5" Type="http://schemas.openxmlformats.org/officeDocument/2006/relationships/image" Target="../media/image948.png"/><Relationship Id="rId6" Type="http://schemas.openxmlformats.org/officeDocument/2006/relationships/image" Target="../media/image962.png"/><Relationship Id="rId7" Type="http://schemas.openxmlformats.org/officeDocument/2006/relationships/image" Target="../media/image966.png"/><Relationship Id="rId8" Type="http://schemas.openxmlformats.org/officeDocument/2006/relationships/image" Target="../media/image96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9.png"/><Relationship Id="rId6" Type="http://schemas.openxmlformats.org/officeDocument/2006/relationships/image" Target="../media/image965.png"/><Relationship Id="rId7" Type="http://schemas.openxmlformats.org/officeDocument/2006/relationships/image" Target="../media/image962.png"/><Relationship Id="rId8" Type="http://schemas.openxmlformats.org/officeDocument/2006/relationships/image" Target="../media/image968.png"/><Relationship Id="rId9" Type="http://schemas.openxmlformats.org/officeDocument/2006/relationships/image" Target="../media/image969.png"/><Relationship Id="rId10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2.png"/><Relationship Id="rId13" Type="http://schemas.openxmlformats.org/officeDocument/2006/relationships/image" Target="../media/image963.png"/><Relationship Id="rId14" Type="http://schemas.openxmlformats.org/officeDocument/2006/relationships/image" Target="../media/image552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3.png"/><Relationship Id="rId19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1.png"/><Relationship Id="rId20" Type="http://schemas.openxmlformats.org/officeDocument/2006/relationships/image" Target="../media/image398.png"/><Relationship Id="rId21" Type="http://schemas.openxmlformats.org/officeDocument/2006/relationships/image" Target="../media/image972.png"/><Relationship Id="rId22" Type="http://schemas.openxmlformats.org/officeDocument/2006/relationships/image" Target="../media/image503.png"/><Relationship Id="rId23" Type="http://schemas.openxmlformats.org/officeDocument/2006/relationships/image" Target="../media/image529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5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27414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568</cp:revision>
  <dcterms:created xsi:type="dcterms:W3CDTF">2014-11-16T21:38:59Z</dcterms:created>
  <dcterms:modified xsi:type="dcterms:W3CDTF">2017-01-23T19:04:17Z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